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93" r:id="rId1"/>
  </p:sldMasterIdLst>
  <p:notesMasterIdLst>
    <p:notesMasterId r:id="rId44"/>
  </p:notesMasterIdLst>
  <p:sldIdLst>
    <p:sldId id="256" r:id="rId2"/>
    <p:sldId id="312" r:id="rId3"/>
    <p:sldId id="346" r:id="rId4"/>
    <p:sldId id="344" r:id="rId5"/>
    <p:sldId id="349" r:id="rId6"/>
    <p:sldId id="350" r:id="rId7"/>
    <p:sldId id="351" r:id="rId8"/>
    <p:sldId id="348" r:id="rId9"/>
    <p:sldId id="266" r:id="rId10"/>
    <p:sldId id="276" r:id="rId11"/>
    <p:sldId id="325" r:id="rId12"/>
    <p:sldId id="326" r:id="rId13"/>
    <p:sldId id="327" r:id="rId14"/>
    <p:sldId id="328" r:id="rId15"/>
    <p:sldId id="329" r:id="rId16"/>
    <p:sldId id="330" r:id="rId17"/>
    <p:sldId id="339" r:id="rId18"/>
    <p:sldId id="340" r:id="rId19"/>
    <p:sldId id="258" r:id="rId20"/>
    <p:sldId id="316" r:id="rId21"/>
    <p:sldId id="318" r:id="rId22"/>
    <p:sldId id="319" r:id="rId23"/>
    <p:sldId id="317" r:id="rId24"/>
    <p:sldId id="320" r:id="rId25"/>
    <p:sldId id="263" r:id="rId26"/>
    <p:sldId id="322" r:id="rId27"/>
    <p:sldId id="324" r:id="rId28"/>
    <p:sldId id="321" r:id="rId29"/>
    <p:sldId id="279" r:id="rId30"/>
    <p:sldId id="332" r:id="rId31"/>
    <p:sldId id="336" r:id="rId32"/>
    <p:sldId id="337" r:id="rId33"/>
    <p:sldId id="334" r:id="rId34"/>
    <p:sldId id="335" r:id="rId35"/>
    <p:sldId id="347" r:id="rId36"/>
    <p:sldId id="333" r:id="rId37"/>
    <p:sldId id="331" r:id="rId38"/>
    <p:sldId id="280" r:id="rId39"/>
    <p:sldId id="342" r:id="rId40"/>
    <p:sldId id="352" r:id="rId41"/>
    <p:sldId id="343" r:id="rId42"/>
    <p:sldId id="281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13"/>
  </p:normalViewPr>
  <p:slideViewPr>
    <p:cSldViewPr snapToGrid="0" snapToObjects="1">
      <p:cViewPr>
        <p:scale>
          <a:sx n="88" d="100"/>
          <a:sy n="88" d="100"/>
        </p:scale>
        <p:origin x="1120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B77EB-087B-5A48-91FD-768CDC17DBDD}" type="datetimeFigureOut">
              <a:rPr lang="en-US" smtClean="0"/>
              <a:t>5/9/16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1D1661-B142-134D-8B1A-D56DC66E5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06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D1661-B142-134D-8B1A-D56DC66E5C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426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5/9/16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2327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5/9/16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713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5/9/16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1038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5/9/16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272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5/9/16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404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5/9/16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5984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5/9/16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1615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5/9/16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961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5/9/16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0580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5/9/16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5093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8C79C5D-2A6F-F04D-97DA-BEF2467B64E4}" type="datetimeFigureOut">
              <a:rPr lang="en-US" smtClean="0"/>
              <a:pPr/>
              <a:t>5/9/16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677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5/9/16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3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4" r:id="rId1"/>
    <p:sldLayoutId id="2147484195" r:id="rId2"/>
    <p:sldLayoutId id="2147484196" r:id="rId3"/>
    <p:sldLayoutId id="2147484197" r:id="rId4"/>
    <p:sldLayoutId id="2147484198" r:id="rId5"/>
    <p:sldLayoutId id="2147484199" r:id="rId6"/>
    <p:sldLayoutId id="2147484200" r:id="rId7"/>
    <p:sldLayoutId id="2147484201" r:id="rId8"/>
    <p:sldLayoutId id="2147484202" r:id="rId9"/>
    <p:sldLayoutId id="2147484203" r:id="rId10"/>
    <p:sldLayoutId id="2147484204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gif"/><Relationship Id="rId3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gif"/><Relationship Id="rId3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4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9600" dirty="0" smtClean="0"/>
              <a:t>CSS</a:t>
            </a:r>
            <a:endParaRPr lang="en-US" sz="96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>
                <a:latin typeface="Copperplate Gothic Light" charset="0"/>
                <a:ea typeface="Copperplate Gothic Light" charset="0"/>
                <a:cs typeface="Copperplate Gothic Light" charset="0"/>
              </a:rPr>
              <a:t>Usefull</a:t>
            </a:r>
            <a:r>
              <a:rPr lang="en-US" sz="2800" dirty="0" smtClean="0">
                <a:latin typeface="HGMaruGothicMPRO" charset="-128"/>
                <a:ea typeface="HGMaruGothicMPRO" charset="-128"/>
                <a:cs typeface="HGMaruGothicMPRO" charset="-128"/>
              </a:rPr>
              <a:t> to know</a:t>
            </a:r>
            <a:endParaRPr lang="en-US" sz="2800" dirty="0">
              <a:latin typeface="HGMaruGothicMPRO" charset="-128"/>
              <a:ea typeface="HGMaruGothicMPRO" charset="-128"/>
              <a:cs typeface="HGMaruGothicMPR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5528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12923" y="2309247"/>
            <a:ext cx="7656163" cy="43240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2922" y="2309247"/>
            <a:ext cx="7656163" cy="18597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background-size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543334" y="3076104"/>
            <a:ext cx="1912070" cy="124877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COVER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5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12923" y="2309247"/>
            <a:ext cx="7656163" cy="43240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2922" y="2309247"/>
            <a:ext cx="7656163" cy="18597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background-size: auto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29" b="67213"/>
          <a:stretch/>
        </p:blipFill>
        <p:spPr>
          <a:xfrm>
            <a:off x="712921" y="2309247"/>
            <a:ext cx="7656164" cy="1859797"/>
          </a:xfrm>
        </p:spPr>
      </p:pic>
    </p:spTree>
    <p:extLst>
      <p:ext uri="{BB962C8B-B14F-4D97-AF65-F5344CB8AC3E}">
        <p14:creationId xmlns:p14="http://schemas.microsoft.com/office/powerpoint/2010/main" val="45688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12923" y="2309247"/>
            <a:ext cx="7656163" cy="43240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2922" y="2309247"/>
            <a:ext cx="7656163" cy="18597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background-size: contain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21" y="2309247"/>
            <a:ext cx="5470903" cy="1875521"/>
          </a:xfrm>
        </p:spPr>
      </p:pic>
    </p:spTree>
    <p:extLst>
      <p:ext uri="{BB962C8B-B14F-4D97-AF65-F5344CB8AC3E}">
        <p14:creationId xmlns:p14="http://schemas.microsoft.com/office/powerpoint/2010/main" val="205172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12923" y="2309247"/>
            <a:ext cx="7656163" cy="43240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2922" y="2309247"/>
            <a:ext cx="7656163" cy="18597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background-size: 100% 100%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21" y="2309247"/>
            <a:ext cx="7656164" cy="1875521"/>
          </a:xfrm>
        </p:spPr>
      </p:pic>
    </p:spTree>
    <p:extLst>
      <p:ext uri="{BB962C8B-B14F-4D97-AF65-F5344CB8AC3E}">
        <p14:creationId xmlns:p14="http://schemas.microsoft.com/office/powerpoint/2010/main" val="95782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12923" y="2309247"/>
            <a:ext cx="7656163" cy="43240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2922" y="2309247"/>
            <a:ext cx="7656163" cy="18597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background-size: COVER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412"/>
          <a:stretch/>
        </p:blipFill>
        <p:spPr>
          <a:xfrm>
            <a:off x="712921" y="2309247"/>
            <a:ext cx="7685466" cy="1859797"/>
          </a:xfrm>
        </p:spPr>
      </p:pic>
    </p:spTree>
    <p:extLst>
      <p:ext uri="{BB962C8B-B14F-4D97-AF65-F5344CB8AC3E}">
        <p14:creationId xmlns:p14="http://schemas.microsoft.com/office/powerpoint/2010/main" val="188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12923" y="2309247"/>
            <a:ext cx="7656163" cy="43240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2922" y="2309247"/>
            <a:ext cx="7656163" cy="18597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background-position: center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71" b="14571"/>
          <a:stretch/>
        </p:blipFill>
        <p:spPr>
          <a:xfrm>
            <a:off x="712921" y="2309247"/>
            <a:ext cx="7656164" cy="185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3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12923" y="2309247"/>
            <a:ext cx="7656163" cy="43240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2922" y="2309247"/>
            <a:ext cx="7656163" cy="18597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background-position: right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182" y="2313515"/>
            <a:ext cx="5470903" cy="187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66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Playtime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46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813"/>
          <a:stretch/>
        </p:blipFill>
        <p:spPr>
          <a:xfrm>
            <a:off x="0" y="1866900"/>
            <a:ext cx="9144000" cy="289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0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Px</a:t>
            </a:r>
            <a:r>
              <a:rPr lang="en-US" dirty="0"/>
              <a:t> vs </a:t>
            </a:r>
            <a:r>
              <a:rPr lang="en-US" b="1" dirty="0" err="1"/>
              <a:t>em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9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RESET-CSS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Px</a:t>
            </a:r>
            <a:r>
              <a:rPr lang="en-US" dirty="0" smtClean="0"/>
              <a:t> vs </a:t>
            </a:r>
            <a:r>
              <a:rPr lang="en-US" b="1" dirty="0" err="1" smtClean="0"/>
              <a:t>em</a:t>
            </a:r>
            <a:endParaRPr 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739091" y="3239145"/>
            <a:ext cx="76716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An </a:t>
            </a:r>
            <a:r>
              <a:rPr lang="en-US" b="1" dirty="0" err="1">
                <a:latin typeface="Andale Mono" charset="0"/>
                <a:ea typeface="Andale Mono" charset="0"/>
                <a:cs typeface="Andale Mono" charset="0"/>
              </a:rPr>
              <a:t>em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 unit is a relative unit of measurement based on the parent element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.</a:t>
            </a:r>
          </a:p>
          <a:p>
            <a:pPr algn="ctr"/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algn="ctr"/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1em =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fontsize</a:t>
            </a: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algn="ctr"/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2em = 2 x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fontzize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75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Px</a:t>
            </a:r>
            <a:r>
              <a:rPr lang="en-US" dirty="0" smtClean="0"/>
              <a:t> vs </a:t>
            </a:r>
            <a:r>
              <a:rPr lang="en-US" b="1" dirty="0" err="1" smtClean="0"/>
              <a:t>em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99543" y="3068663"/>
            <a:ext cx="815075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Andale Mono" charset="0"/>
                <a:ea typeface="Andale Mono" charset="0"/>
                <a:cs typeface="Andale Mono" charset="0"/>
              </a:rPr>
              <a:t>1em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 is equal to the font-size of the </a:t>
            </a:r>
            <a:r>
              <a:rPr lang="en-US" b="1" dirty="0">
                <a:latin typeface="Andale Mono" charset="0"/>
                <a:ea typeface="Andale Mono" charset="0"/>
                <a:cs typeface="Andale Mono" charset="0"/>
              </a:rPr>
              <a:t>element in question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.</a:t>
            </a:r>
          </a:p>
          <a:p>
            <a:pPr algn="ctr"/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 </a:t>
            </a:r>
          </a:p>
          <a:p>
            <a:pPr algn="ctr"/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So 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when using it with margins, </a:t>
            </a: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algn="ctr"/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it 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will be equivalent to the font-size of the element </a:t>
            </a: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algn="ctr"/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you're 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applying the margin too.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16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Px</a:t>
            </a:r>
            <a:r>
              <a:rPr lang="en-US" dirty="0" smtClean="0"/>
              <a:t> vs </a:t>
            </a:r>
            <a:r>
              <a:rPr lang="en-US" b="1" dirty="0" err="1" smtClean="0"/>
              <a:t>em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91644" y="2870520"/>
            <a:ext cx="7940912" cy="14845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22550" y="3258829"/>
            <a:ext cx="1053884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0" dirty="0" smtClean="0"/>
              <a:t>CSS</a:t>
            </a:r>
            <a:endParaRPr lang="en-US" sz="4000" dirty="0"/>
          </a:p>
        </p:txBody>
      </p:sp>
      <p:cxnSp>
        <p:nvCxnSpPr>
          <p:cNvPr id="10" name="Straight Arrow Connector 9"/>
          <p:cNvCxnSpPr>
            <a:stCxn id="6" idx="0"/>
          </p:cNvCxnSpPr>
          <p:nvPr/>
        </p:nvCxnSpPr>
        <p:spPr>
          <a:xfrm flipH="1">
            <a:off x="4649492" y="2870520"/>
            <a:ext cx="12608" cy="388309"/>
          </a:xfrm>
          <a:prstGeom prst="straightConnector1">
            <a:avLst/>
          </a:prstGeom>
          <a:ln w="317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636884" y="3966715"/>
            <a:ext cx="12608" cy="388309"/>
          </a:xfrm>
          <a:prstGeom prst="straightConnector1">
            <a:avLst/>
          </a:prstGeom>
          <a:ln w="317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00845" y="2889497"/>
            <a:ext cx="976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0.5 </a:t>
            </a:r>
            <a:r>
              <a:rPr lang="en-US" dirty="0" err="1" smtClean="0">
                <a:solidFill>
                  <a:schemeClr val="bg1"/>
                </a:solidFill>
              </a:rPr>
              <a:t>em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14374" y="3975937"/>
            <a:ext cx="976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0.5 </a:t>
            </a:r>
            <a:r>
              <a:rPr lang="en-US" dirty="0" err="1" smtClean="0">
                <a:solidFill>
                  <a:schemeClr val="bg1"/>
                </a:solidFill>
              </a:rPr>
              <a:t>em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5264563" y="3277806"/>
            <a:ext cx="12608" cy="688375"/>
          </a:xfrm>
          <a:prstGeom prst="straightConnector1">
            <a:avLst/>
          </a:prstGeom>
          <a:ln w="317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283475" y="3417061"/>
            <a:ext cx="976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0.1 </a:t>
            </a:r>
            <a:r>
              <a:rPr lang="en-US" dirty="0" err="1" smtClean="0">
                <a:solidFill>
                  <a:schemeClr val="bg1"/>
                </a:solidFill>
              </a:rPr>
              <a:t>em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06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Px</a:t>
            </a:r>
            <a:r>
              <a:rPr lang="en-US" dirty="0" smtClean="0"/>
              <a:t> vs </a:t>
            </a:r>
            <a:r>
              <a:rPr lang="en-US" b="1" dirty="0" err="1" smtClean="0"/>
              <a:t>em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84847" y="2658262"/>
            <a:ext cx="7780149" cy="14773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.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exampleDiv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{ </a:t>
            </a: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font-size: 16px;</a:t>
            </a:r>
          </a:p>
          <a:p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margin-top: 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0.5em </a:t>
            </a:r>
            <a:r>
              <a:rPr lang="en-US" sz="14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/* </a:t>
            </a:r>
            <a:r>
              <a:rPr lang="en-US" sz="140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8px */</a:t>
            </a:r>
          </a:p>
          <a:p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margin-bottom: 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0.5em </a:t>
            </a:r>
            <a:r>
              <a:rPr lang="en-US" sz="14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/* 8px </a:t>
            </a:r>
            <a:r>
              <a:rPr lang="en-US" sz="140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*/</a:t>
            </a: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}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55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Px</a:t>
            </a:r>
            <a:r>
              <a:rPr lang="en-US" dirty="0" smtClean="0"/>
              <a:t> vs </a:t>
            </a:r>
            <a:r>
              <a:rPr lang="en-US" b="1" dirty="0" err="1" smtClean="0"/>
              <a:t>em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81925" y="2394791"/>
            <a:ext cx="7780149" cy="41857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body{ </a:t>
            </a:r>
          </a:p>
          <a:p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	font: 100%/1.5 serif; </a:t>
            </a:r>
            <a:r>
              <a:rPr lang="en-US" sz="1400" dirty="0" smtClean="0">
                <a:latin typeface="Andale Mono" charset="0"/>
                <a:ea typeface="Andale Mono" charset="0"/>
                <a:cs typeface="Andale Mono" charset="0"/>
              </a:rPr>
              <a:t>/* </a:t>
            </a:r>
            <a:r>
              <a:rPr lang="en-US" sz="1400" dirty="0" smtClean="0">
                <a:latin typeface="Andale Mono" charset="0"/>
                <a:ea typeface="Andale Mono" charset="0"/>
                <a:cs typeface="Andale Mono" charset="0"/>
              </a:rPr>
              <a:t>16px, browser default </a:t>
            </a:r>
            <a:r>
              <a:rPr lang="en-US" sz="1400" dirty="0" smtClean="0">
                <a:latin typeface="Andale Mono" charset="0"/>
                <a:ea typeface="Andale Mono" charset="0"/>
                <a:cs typeface="Andale Mono" charset="0"/>
              </a:rPr>
              <a:t>*/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  </a:t>
            </a:r>
          </a:p>
          <a:p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}</a:t>
            </a:r>
            <a:br>
              <a:rPr lang="en-US" dirty="0" smtClean="0">
                <a:latin typeface="Andale Mono" charset="0"/>
                <a:ea typeface="Andale Mono" charset="0"/>
                <a:cs typeface="Andale Mono" charset="0"/>
              </a:rPr>
            </a:b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h1{</a:t>
            </a:r>
          </a:p>
          <a:p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font-size: 2em; </a:t>
            </a:r>
            <a:r>
              <a:rPr lang="en-US" sz="1400" dirty="0" smtClean="0">
                <a:latin typeface="Andale Mono" charset="0"/>
                <a:ea typeface="Andale Mono" charset="0"/>
                <a:cs typeface="Andale Mono" charset="0"/>
              </a:rPr>
              <a:t>/* 32px */</a:t>
            </a: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}</a:t>
            </a:r>
            <a:br>
              <a:rPr lang="en-US" dirty="0" smtClean="0">
                <a:latin typeface="Andale Mono" charset="0"/>
                <a:ea typeface="Andale Mono" charset="0"/>
                <a:cs typeface="Andale Mono" charset="0"/>
              </a:rPr>
            </a:b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     </a:t>
            </a:r>
            <a:br>
              <a:rPr lang="en-US" dirty="0" smtClean="0">
                <a:latin typeface="Andale Mono" charset="0"/>
                <a:ea typeface="Andale Mono" charset="0"/>
                <a:cs typeface="Andale Mono" charset="0"/>
              </a:rPr>
            </a:b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@media (min-width: 600px) {</a:t>
            </a:r>
            <a:br>
              <a:rPr lang="en-US" dirty="0" smtClean="0">
                <a:latin typeface="Andale Mono" charset="0"/>
                <a:ea typeface="Andale Mono" charset="0"/>
                <a:cs typeface="Andale Mono" charset="0"/>
              </a:rPr>
            </a:b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	body { </a:t>
            </a:r>
          </a:p>
          <a:p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	font: 112.5%; </a:t>
            </a:r>
            <a:r>
              <a:rPr lang="en-US" sz="1400" dirty="0" smtClean="0">
                <a:latin typeface="Andale Mono" charset="0"/>
                <a:ea typeface="Andale Mono" charset="0"/>
                <a:cs typeface="Andale Mono" charset="0"/>
              </a:rPr>
              <a:t>/* 18px */ 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 </a:t>
            </a:r>
          </a:p>
          <a:p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}</a:t>
            </a:r>
            <a:br>
              <a:rPr lang="en-US" dirty="0" smtClean="0">
                <a:latin typeface="Andale Mono" charset="0"/>
                <a:ea typeface="Andale Mono" charset="0"/>
                <a:cs typeface="Andale Mono" charset="0"/>
              </a:rPr>
            </a:b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	h1 {    </a:t>
            </a:r>
          </a:p>
          <a:p>
            <a:r>
              <a:rPr lang="en-US" sz="1400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sz="1400" dirty="0" smtClean="0">
                <a:latin typeface="Andale Mono" charset="0"/>
                <a:ea typeface="Andale Mono" charset="0"/>
                <a:cs typeface="Andale Mono" charset="0"/>
              </a:rPr>
              <a:t>	/* Do nothing! I'll automatically be 36px */ </a:t>
            </a:r>
          </a:p>
          <a:p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}</a:t>
            </a:r>
            <a:br>
              <a:rPr lang="en-US" dirty="0" smtClean="0">
                <a:latin typeface="Andale Mono" charset="0"/>
                <a:ea typeface="Andale Mono" charset="0"/>
                <a:cs typeface="Andale Mono" charset="0"/>
              </a:rPr>
            </a:b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}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31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Line-</a:t>
            </a:r>
            <a:r>
              <a:rPr lang="en-US" b="1" dirty="0" err="1" smtClean="0"/>
              <a:t>heigth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10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1688084"/>
            <a:ext cx="6807200" cy="3670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556" y="1796723"/>
            <a:ext cx="6836109" cy="351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03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1688084"/>
            <a:ext cx="6807200" cy="3670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42"/>
          <a:stretch/>
        </p:blipFill>
        <p:spPr>
          <a:xfrm>
            <a:off x="275954" y="2128495"/>
            <a:ext cx="6636289" cy="348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2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4922" y="3610274"/>
            <a:ext cx="4233672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f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ont-size: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 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30px; </a:t>
            </a: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l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ine-height:60px;</a:t>
            </a: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50" y="3664339"/>
            <a:ext cx="3390900" cy="1092200"/>
          </a:xfrm>
        </p:spPr>
      </p:pic>
      <p:sp>
        <p:nvSpPr>
          <p:cNvPr id="10" name="TextBox 9"/>
          <p:cNvSpPr txBox="1"/>
          <p:nvPr/>
        </p:nvSpPr>
        <p:spPr>
          <a:xfrm>
            <a:off x="4574922" y="4433373"/>
            <a:ext cx="423367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f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ont: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 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30px/60px;</a:t>
            </a: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46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Chrome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Loves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35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RESET?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440" y="2499981"/>
            <a:ext cx="2992046" cy="4080064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90"/>
          <a:stretch/>
        </p:blipFill>
        <p:spPr>
          <a:xfrm>
            <a:off x="4868862" y="2662377"/>
            <a:ext cx="3288167" cy="364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" t="1825" r="32" b="18033"/>
          <a:stretch/>
        </p:blipFill>
        <p:spPr>
          <a:xfrm>
            <a:off x="2922" y="2774842"/>
            <a:ext cx="9144000" cy="40831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082725" y="4850969"/>
            <a:ext cx="2064197" cy="200703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4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20" y="299050"/>
            <a:ext cx="4004107" cy="631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0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00" y="1701800"/>
            <a:ext cx="40132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64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Animations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45" y="3201474"/>
            <a:ext cx="3187700" cy="243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773" y="2655374"/>
            <a:ext cx="45466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4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Animations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6767"/>
            <a:ext cx="9144000" cy="341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8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Workspaces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27809" y="2430035"/>
            <a:ext cx="59225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Andale Mono" charset="0"/>
                <a:ea typeface="Andale Mono" charset="0"/>
                <a:cs typeface="Andale Mono" charset="0"/>
              </a:rPr>
              <a:t>Persistent authoring in the </a:t>
            </a:r>
            <a:r>
              <a:rPr lang="en-US" i="1" dirty="0" err="1">
                <a:latin typeface="Andale Mono" charset="0"/>
                <a:ea typeface="Andale Mono" charset="0"/>
                <a:cs typeface="Andale Mono" charset="0"/>
              </a:rPr>
              <a:t>DevTools</a:t>
            </a:r>
            <a:endParaRPr lang="en-US" i="1" dirty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045" y="3301457"/>
            <a:ext cx="5979886" cy="275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53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Mobile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" y="2369176"/>
            <a:ext cx="9144000" cy="49437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2376" y="5666704"/>
            <a:ext cx="361264" cy="431443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81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Playtime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7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943"/>
            <a:ext cx="9144000" cy="578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9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343" y="2554515"/>
            <a:ext cx="1981200" cy="1765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67" r="87302" b="42543"/>
          <a:stretch/>
        </p:blipFill>
        <p:spPr>
          <a:xfrm>
            <a:off x="2481944" y="2646136"/>
            <a:ext cx="1465943" cy="158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6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Rounded corners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38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1221014"/>
            <a:ext cx="7899400" cy="1993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3982357"/>
            <a:ext cx="8331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4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0"/>
            <a:ext cx="9144000" cy="200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4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GITHUB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" y="2765093"/>
            <a:ext cx="91439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285750" indent="-285750" algn="ctr" defTabSz="914400"/>
            <a:r>
              <a:rPr lang="en-US" sz="2400" dirty="0" err="1">
                <a:latin typeface="Andale Mono" charset="0"/>
                <a:ea typeface="Andale Mono" charset="0"/>
                <a:cs typeface="Andale Mono" charset="0"/>
              </a:rPr>
              <a:t>github.com</a:t>
            </a:r>
            <a:r>
              <a:rPr lang="en-US" sz="2400" dirty="0"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n-US" sz="2400" dirty="0" err="1">
                <a:latin typeface="Andale Mono" charset="0"/>
                <a:ea typeface="Andale Mono" charset="0"/>
                <a:cs typeface="Andale Mono" charset="0"/>
              </a:rPr>
              <a:t>feelitloveit</a:t>
            </a:r>
            <a:r>
              <a:rPr lang="en-US" sz="2400" dirty="0"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n-US" sz="2400" dirty="0" err="1">
                <a:latin typeface="Andale Mono" charset="0"/>
                <a:ea typeface="Andale Mono" charset="0"/>
                <a:cs typeface="Andale Mono" charset="0"/>
              </a:rPr>
              <a:t>cssworkshop</a:t>
            </a:r>
            <a:endParaRPr lang="en-US" sz="2400" dirty="0"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37677"/>
            <a:ext cx="9144000" cy="313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3179" y="2889945"/>
            <a:ext cx="785764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border-radius: 20px; </a:t>
            </a: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999" y="3962028"/>
            <a:ext cx="17780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50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border-radius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3179" y="2889945"/>
            <a:ext cx="785764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border-radius: 6px 12px 18px 24px</a:t>
            </a:r>
            <a:r>
              <a:rPr lang="en-US">
                <a:latin typeface="Andale Mono" charset="0"/>
                <a:ea typeface="Andale Mono" charset="0"/>
                <a:cs typeface="Andale Mono" charset="0"/>
              </a:rPr>
              <a:t>; </a:t>
            </a: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3179" y="3511177"/>
            <a:ext cx="7857641" cy="12003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border-top-left-radius: 6px;</a:t>
            </a:r>
          </a:p>
          <a:p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border-top-right-radius: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12px;</a:t>
            </a:r>
          </a:p>
          <a:p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border-bottom-left-radius: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18px;</a:t>
            </a:r>
          </a:p>
          <a:p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border-bottom-right-radius: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24px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; </a:t>
            </a: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25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Ellipses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178" y="2759317"/>
            <a:ext cx="7857641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border-radius: 50px/100px; </a:t>
            </a:r>
            <a:br>
              <a:rPr lang="en-US" dirty="0">
                <a:latin typeface="Andale Mono" charset="0"/>
                <a:ea typeface="Andale Mono" charset="0"/>
                <a:cs typeface="Andale Mono" charset="0"/>
              </a:rPr>
            </a:b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border-bottom-left-radius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: 50px; </a:t>
            </a: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border-bottom-right-radius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: 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50px;</a:t>
            </a: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998" y="4038064"/>
            <a:ext cx="1778000" cy="24130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571998" y="4288552"/>
            <a:ext cx="0" cy="1299448"/>
          </a:xfrm>
          <a:prstGeom prst="straightConnector1">
            <a:avLst/>
          </a:prstGeom>
          <a:ln w="317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571998" y="5588000"/>
            <a:ext cx="638631" cy="0"/>
          </a:xfrm>
          <a:prstGeom prst="straightConnector1">
            <a:avLst/>
          </a:prstGeom>
          <a:ln w="317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488540" y="4784387"/>
            <a:ext cx="972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1"/>
                </a:solidFill>
              </a:rPr>
              <a:t>100px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55456" y="5530710"/>
            <a:ext cx="972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1"/>
                </a:solidFill>
              </a:rPr>
              <a:t>50px</a:t>
            </a:r>
            <a:endParaRPr 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09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Background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2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63"/>
          <a:stretch/>
        </p:blipFill>
        <p:spPr>
          <a:xfrm>
            <a:off x="0" y="4510007"/>
            <a:ext cx="9144000" cy="2347993"/>
          </a:xfrm>
        </p:spPr>
      </p:pic>
      <p:sp>
        <p:nvSpPr>
          <p:cNvPr id="7" name="TextBox 6"/>
          <p:cNvSpPr txBox="1"/>
          <p:nvPr/>
        </p:nvSpPr>
        <p:spPr>
          <a:xfrm>
            <a:off x="643179" y="2889945"/>
            <a:ext cx="7857641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background-image: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url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sheep.png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),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url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grassandsky.png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);</a:t>
            </a:r>
            <a:br>
              <a:rPr lang="en-US" dirty="0">
                <a:latin typeface="Andale Mono" charset="0"/>
                <a:ea typeface="Andale Mono" charset="0"/>
                <a:cs typeface="Andale Mono" charset="0"/>
              </a:rPr>
            </a:b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background-position: center bottom, left top;</a:t>
            </a:r>
            <a:br>
              <a:rPr lang="en-US" dirty="0">
                <a:latin typeface="Andale Mono" charset="0"/>
                <a:ea typeface="Andale Mono" charset="0"/>
                <a:cs typeface="Andale Mono" charset="0"/>
              </a:rPr>
            </a:b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background-repeat: no-repeat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;</a:t>
            </a: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09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5665</TotalTime>
  <Words>133</Words>
  <Application>Microsoft Macintosh PowerPoint</Application>
  <PresentationFormat>On-screen Show (4:3)</PresentationFormat>
  <Paragraphs>83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Andale Mono</vt:lpstr>
      <vt:lpstr>Calibri</vt:lpstr>
      <vt:lpstr>Copperplate Gothic Light</vt:lpstr>
      <vt:lpstr>Gill Sans MT</vt:lpstr>
      <vt:lpstr>HGMaruGothicMPRO</vt:lpstr>
      <vt:lpstr>Arial</vt:lpstr>
      <vt:lpstr>Parcel</vt:lpstr>
      <vt:lpstr>CSS</vt:lpstr>
      <vt:lpstr>RESET-CSS</vt:lpstr>
      <vt:lpstr>RESET?</vt:lpstr>
      <vt:lpstr>Rounded corners</vt:lpstr>
      <vt:lpstr>Multiple</vt:lpstr>
      <vt:lpstr>border-radius</vt:lpstr>
      <vt:lpstr>Ellipses</vt:lpstr>
      <vt:lpstr>Background</vt:lpstr>
      <vt:lpstr>Multiple</vt:lpstr>
      <vt:lpstr>background-size</vt:lpstr>
      <vt:lpstr>background-size: auto</vt:lpstr>
      <vt:lpstr>background-size: contain</vt:lpstr>
      <vt:lpstr>background-size: 100% 100%</vt:lpstr>
      <vt:lpstr>background-size: COVER</vt:lpstr>
      <vt:lpstr>background-position: center</vt:lpstr>
      <vt:lpstr>background-position: right</vt:lpstr>
      <vt:lpstr>Playtime</vt:lpstr>
      <vt:lpstr>PowerPoint Presentation</vt:lpstr>
      <vt:lpstr>Px vs em</vt:lpstr>
      <vt:lpstr>Px vs em</vt:lpstr>
      <vt:lpstr>Px vs em</vt:lpstr>
      <vt:lpstr>Px vs em</vt:lpstr>
      <vt:lpstr>Px vs em</vt:lpstr>
      <vt:lpstr>Px vs em</vt:lpstr>
      <vt:lpstr>Line-heigth</vt:lpstr>
      <vt:lpstr>PowerPoint Presentation</vt:lpstr>
      <vt:lpstr>PowerPoint Presentation</vt:lpstr>
      <vt:lpstr>Notation</vt:lpstr>
      <vt:lpstr>Chrome</vt:lpstr>
      <vt:lpstr>css</vt:lpstr>
      <vt:lpstr>PowerPoint Presentation</vt:lpstr>
      <vt:lpstr>PowerPoint Presentation</vt:lpstr>
      <vt:lpstr>Animations</vt:lpstr>
      <vt:lpstr>Animations</vt:lpstr>
      <vt:lpstr>Workspaces</vt:lpstr>
      <vt:lpstr>Mobile</vt:lpstr>
      <vt:lpstr>Playtime</vt:lpstr>
      <vt:lpstr>PowerPoint Presentation</vt:lpstr>
      <vt:lpstr>PowerPoint Presentation</vt:lpstr>
      <vt:lpstr>PowerPoint Presentation</vt:lpstr>
      <vt:lpstr>PowerPoint Presentation</vt:lpstr>
      <vt:lpstr>GITHUB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Gunther Claes</dc:creator>
  <cp:lastModifiedBy>Gunther Claes</cp:lastModifiedBy>
  <cp:revision>52</cp:revision>
  <cp:lastPrinted>2016-05-09T10:59:33Z</cp:lastPrinted>
  <dcterms:created xsi:type="dcterms:W3CDTF">2016-04-15T13:57:29Z</dcterms:created>
  <dcterms:modified xsi:type="dcterms:W3CDTF">2016-05-09T11:06:57Z</dcterms:modified>
</cp:coreProperties>
</file>